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88" d="100"/>
          <a:sy n="88" d="100"/>
        </p:scale>
        <p:origin x="2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2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6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6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7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2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EB59-B8BE-9B4A-916E-BBD1A1C4525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C2851-3213-A943-B6AD-AA17D00E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6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50722B-8E6E-7443-A076-B6D3308D9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" t="9158" r="7660" b="11522"/>
          <a:stretch/>
        </p:blipFill>
        <p:spPr>
          <a:xfrm>
            <a:off x="0" y="1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6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02E2-A4C2-8C4B-91A1-796509FF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052B-7F67-3449-8C74-F652B13D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CD43D-D8EE-B549-916C-59C2FB1B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85271"/>
            <a:ext cx="8973457" cy="89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2812-EB67-9E4C-B6BC-AC28241E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7079-843B-A54B-93B3-6320ABD65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0AAC8-720E-5B4D-8256-0CC65CFB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3956050"/>
            <a:ext cx="1854200" cy="123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20520-148C-6E4E-9D8A-7239D216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2238" y="142194"/>
            <a:ext cx="14175380" cy="88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E2CB-6D78-714B-98B9-4A82ACC1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3551-39B5-5A47-B6CD-10B927AA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BFF0E-8382-6247-AE21-C161B1D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6040" y="36894"/>
            <a:ext cx="13943944" cy="90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Letter Paper (8.5x11 in)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Dhome</dc:creator>
  <cp:lastModifiedBy>Thomas Dhome</cp:lastModifiedBy>
  <cp:revision>1</cp:revision>
  <dcterms:created xsi:type="dcterms:W3CDTF">2021-12-10T20:09:36Z</dcterms:created>
  <dcterms:modified xsi:type="dcterms:W3CDTF">2021-12-10T20:20:16Z</dcterms:modified>
</cp:coreProperties>
</file>